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2533" y="3581400"/>
            <a:ext cx="11446934" cy="1244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4294967295"/>
          </p:nvPr>
        </p:nvSpPr>
        <p:spPr>
          <a:xfrm>
            <a:off x="1524000" y="4902203"/>
            <a:ext cx="9144000" cy="52493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66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9672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607733"/>
            <a:ext cx="2628900" cy="3569230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607733"/>
            <a:ext cx="7734300" cy="356923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CAD83-E233-40DE-8CB4-6910AC2DF7B9}" type="datetimeFigureOut">
              <a:rPr lang="pt-BR" smtClean="0"/>
              <a:t>02/09/2021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844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266" y="2691872"/>
            <a:ext cx="6815667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99266" y="5613400"/>
            <a:ext cx="6815667" cy="476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111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3604435"/>
            <a:ext cx="5181600" cy="257252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3604435"/>
            <a:ext cx="5181600" cy="257252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8419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16200"/>
            <a:ext cx="10515600" cy="68315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3299355"/>
            <a:ext cx="5157787" cy="5783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3877733"/>
            <a:ext cx="5157787" cy="231193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3299355"/>
            <a:ext cx="5183188" cy="5783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3877733"/>
            <a:ext cx="5183188" cy="2311930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819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CAD83-E233-40DE-8CB4-6910AC2DF7B9}" type="datetimeFigureOut">
              <a:rPr lang="pt-BR" smtClean="0"/>
              <a:t>02/09/2021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0FCF0-0AC8-4B13-BF43-D1507A310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19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CAD83-E233-40DE-8CB4-6910AC2DF7B9}" type="datetimeFigureOut">
              <a:rPr lang="pt-BR" smtClean="0"/>
              <a:t>02/09/2021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0FCF0-0AC8-4B13-BF43-D1507A310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4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624666"/>
            <a:ext cx="3932237" cy="787399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2624667"/>
            <a:ext cx="6172200" cy="32363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3412066"/>
            <a:ext cx="3932237" cy="24569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582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887132"/>
            <a:ext cx="3932237" cy="55033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2607733"/>
            <a:ext cx="6172200" cy="32533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3454399"/>
            <a:ext cx="3932237" cy="2406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2706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650066" y="2709333"/>
            <a:ext cx="6891868" cy="895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754872"/>
            <a:ext cx="2941674" cy="11031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50066" y="3604437"/>
            <a:ext cx="6891868" cy="257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356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9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269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Open Sans Extrabold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Gonçalves Dellagnese</dc:creator>
  <cp:lastModifiedBy>Simone Semensatto</cp:lastModifiedBy>
  <cp:revision>4</cp:revision>
  <dcterms:created xsi:type="dcterms:W3CDTF">2021-09-02T14:58:10Z</dcterms:created>
  <dcterms:modified xsi:type="dcterms:W3CDTF">2021-09-02T15:54:16Z</dcterms:modified>
</cp:coreProperties>
</file>